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Eidsvoll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93076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04364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52341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73000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7865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93223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2018-12-17T08:02:50Z</dcterms:modified>
</cp:coreProperties>
</file>