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49775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08754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45723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69604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94114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4222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2018-12-17T08:02:40Z</dcterms:modified>
</cp:coreProperties>
</file>