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Nittedal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43859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601219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111255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238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21154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39899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2018-12-17T08:02:30Z</dcterms:modified>
</cp:coreProperties>
</file>