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Skedsmo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62115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09036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10510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84048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4 266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8368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7782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1 583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2018-12-17T08:02:20Z</dcterms:modified>
</cp:coreProperties>
</file>