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48006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84737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00589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023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3950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6650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2018-12-17T08:02:10Z</dcterms:modified>
</cp:coreProperties>
</file>