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Sørum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7458277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1 206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8527536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1 206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1 206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1 206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1 206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390120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504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2769585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791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407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3041751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6764391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133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1 065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1 206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367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2018-12-17T08:02:00Z</dcterms:modified>
</cp:coreProperties>
</file>