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Bærum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516193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207648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11 293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8453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6 911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917845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9 526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75763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83230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8 736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5 581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10 895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2018-12-17T08:01:51Z</dcterms:modified>
</cp:coreProperties>
</file>