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Oppegård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6855278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131 924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397241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14 502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18558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20 130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21 942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89 603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46093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73 310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18 725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39 641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3130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3296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13 038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54 537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106 464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372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2018-12-17T08:01:41Z</dcterms:modified>
</cp:coreProperties>
</file>