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51508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53837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67744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09530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2149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8909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2018-12-17T08:01:31Z</dcterms:modified>
</cp:coreProperties>
</file>