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Ski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2885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8417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93796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8087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8 494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2524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32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2018-12-17T08:01:22Z</dcterms:modified>
</cp:coreProperties>
</file>