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05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2060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0012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4536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0824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8680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2018-12-17T08:01:12Z</dcterms:modified>
</cp:coreProperties>
</file>