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Østfold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4875814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34 625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936676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25 879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25 879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34 552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34 625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3485868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10 024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8 125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16 476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062560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15 949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9 124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9 552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526289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57411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2 115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32 488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31 885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375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2018-12-17T07:57:51Z</dcterms:modified>
</cp:coreProperties>
</file>