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Rygge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4957350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4202766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1504571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1104350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646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864208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852875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2018-12-17T08:01:02Z</dcterms:modified>
</cp:coreProperties>
</file>