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Rakkestad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67666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62352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67052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98556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93765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5870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196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367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2018-12-17T08:00:49Z</dcterms:modified>
</cp:coreProperties>
</file>