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77411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18596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29993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1860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2329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620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2018-12-17T08:00:40Z</dcterms:modified>
</cp:coreProperties>
</file>