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Askim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806707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348133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9420616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486620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1 643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296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144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11284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070844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231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369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2018-12-17T08:00:32Z</dcterms:modified>
</cp:coreProperties>
</file>