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Spydeberg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71651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41983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26969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23638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871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8857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2018-12-17T08:00:23Z</dcterms:modified>
</cp:coreProperties>
</file>