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Moss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17765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22484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42079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50704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7 068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5 596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7599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0614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2018-12-17T08:00:14Z</dcterms:modified>
</cp:coreProperties>
</file>