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Norge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92816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1 195 249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16745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5 905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608 385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695 252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798 608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904 818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37166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1 195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3 264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405 979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205 594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576 593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575831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622 194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248 025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317 925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6731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12288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190 192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104 379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719 022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1 039 951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401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2018-12-17T07:57:45Z</dcterms:modified>
</cp:coreProperties>
</file>