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62644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165 658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83508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59699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82 952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71 555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033409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28 488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44 870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5070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9942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47 480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35 786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2018-11-28T07:36:53Z</dcterms:modified>
</cp:coreProperties>
</file>