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544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17461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07079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150735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5789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4084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2018-11-28T08:17:01Z</dcterms:modified>
</cp:coreProperties>
</file>