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08745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82120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7192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308422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64305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8084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213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359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2018-11-28T08:15:53Z</dcterms:modified>
</cp:coreProperties>
</file>