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Frosta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99324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49887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84363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944983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28175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11817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2018-11-28T08:15:33Z</dcterms:modified>
</cp:coreProperties>
</file>