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69433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62329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82084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960487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29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5630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364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2018-11-28T08:15:11Z</dcterms:modified>
</cp:coreProperties>
</file>