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8817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58810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10297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298101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5825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1930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1 359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2018-11-28T08:14:15Z</dcterms:modified>
</cp:coreProperties>
</file>