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3751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10810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77133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705337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610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1413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2018-11-28T08:13:08Z</dcterms:modified>
</cp:coreProperties>
</file>