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6" d="100"/>
          <a:sy n="106" d="100"/>
        </p:scale>
        <p:origin x="60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Trondheim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5113489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792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138 666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3263789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780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780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780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68 452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70 564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70 564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70 564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4728049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340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73 503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6 349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58 814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0457389"/>
              </p:ext>
            </p:extLst>
          </p:nvPr>
        </p:nvGraphicFramePr>
        <p:xfrm>
          <a:off x="4572000" y="3161683"/>
          <a:ext cx="4526144" cy="143256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79 211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21 312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38 143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509474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425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354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425964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42 000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31 832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26 501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115 587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367</Words>
  <Application>Microsoft Office PowerPoint</Application>
  <PresentationFormat>Skjermfremvisning (16:10)</PresentationFormat>
  <Paragraphs>117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497</cp:revision>
  <dcterms:created xsi:type="dcterms:W3CDTF">2012-04-19T09:19:28Z</dcterms:created>
  <dcterms:modified xsi:type="dcterms:W3CDTF">2018-11-28T08:12:11Z</dcterms:modified>
</cp:coreProperties>
</file>