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50245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03269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7738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13840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8684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6054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2 050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364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2018-11-28T07:37:02Z</dcterms:modified>
</cp:coreProperties>
</file>