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Fauske - Fuosko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53990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93583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462629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666905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2 249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36035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58511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1 069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361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2018-11-28T08:07:52Z</dcterms:modified>
</cp:coreProperties>
</file>