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Hemnes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24818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86097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06377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156293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94693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33789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2018-11-28T08:07:25Z</dcterms:modified>
</cp:coreProperties>
</file>