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6" d="100"/>
          <a:sy n="106" d="100"/>
        </p:scale>
        <p:origin x="60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Vefsn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4515143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023899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0019807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1 177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1 605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2897110"/>
              </p:ext>
            </p:extLst>
          </p:nvPr>
        </p:nvGraphicFramePr>
        <p:xfrm>
          <a:off x="4572000" y="3161683"/>
          <a:ext cx="4526144" cy="143256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1 497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657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1 162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129922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428745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488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362</Words>
  <Application>Microsoft Office PowerPoint</Application>
  <PresentationFormat>Skjermfremvisning (16:10)</PresentationFormat>
  <Paragraphs>117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497</cp:revision>
  <dcterms:created xsi:type="dcterms:W3CDTF">2012-04-19T09:19:28Z</dcterms:created>
  <dcterms:modified xsi:type="dcterms:W3CDTF">2018-11-28T08:06:52Z</dcterms:modified>
</cp:coreProperties>
</file>