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Sunndal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14811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41902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04405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718120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8709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46497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365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2018-11-28T08:06:21Z</dcterms:modified>
</cp:coreProperties>
</file>