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16889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05464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36651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38329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4163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573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358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2018-11-28T08:04:34Z</dcterms:modified>
</cp:coreProperties>
</file>