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Ørsta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91171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80870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63347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516667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61730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1980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2018-11-28T08:03:37Z</dcterms:modified>
</cp:coreProperties>
</file>