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Herøy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39551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08183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01162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548229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5 992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22189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8769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564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2018-11-28T08:02:51Z</dcterms:modified>
</cp:coreProperties>
</file>