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09290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0157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08005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377492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9 029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873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7476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365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2018-11-28T08:02:20Z</dcterms:modified>
</cp:coreProperties>
</file>