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12577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80100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95 469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105 269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133 954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32950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38 398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34 377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86 981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968229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67 747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42 216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49 793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3313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864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15 358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144 651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139 389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2018-11-28T07:36:15Z</dcterms:modified>
</cp:coreProperties>
</file>