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Karmøy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93817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34768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37687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658266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7884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7465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361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2018-11-28T07:55:46Z</dcterms:modified>
</cp:coreProperties>
</file>