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Sauda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85424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13107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61580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181855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857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18952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33335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2018-11-28T07:55:36Z</dcterms:modified>
</cp:coreProperties>
</file>