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Randaberg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554457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157904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02154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7969793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399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752378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01851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1 085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362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2018-11-28T07:55:14Z</dcterms:modified>
</cp:coreProperties>
</file>