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9850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9835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68091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14948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5701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687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2018-11-28T07:55:00Z</dcterms:modified>
</cp:coreProperties>
</file>