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49239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78312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01409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381435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1722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7041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2018-11-28T07:54:45Z</dcterms:modified>
</cp:coreProperties>
</file>