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Haugesund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64552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78 373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65133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49 184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78 373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489406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19 858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14 490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44 025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870236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34 710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19 403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24 260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61522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78176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8 120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2 650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70 185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68 675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367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2018-11-28T07:53:54Z</dcterms:modified>
</cp:coreProperties>
</file>