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Stavanger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72109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90513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94219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20 180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877583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13 920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13 433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5912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9295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2 700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2018-11-28T07:53:44Z</dcterms:modified>
</cp:coreProperties>
</file>