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967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83499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0716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53 907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79 935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916356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89 794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7891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3046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15 352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152 166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2018-11-28T07:35:07Z</dcterms:modified>
</cp:coreProperties>
</file>