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7801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03746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71927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53 907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79 935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32106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89 794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0476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1220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15 352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152 166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2018-11-28T07:40:44Z</dcterms:modified>
</cp:coreProperties>
</file>