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6" d="100"/>
          <a:sy n="106" d="100"/>
        </p:scale>
        <p:origin x="60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Norge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4790174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6 916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4 102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1 195 249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141036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5 445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5 905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6 430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3 206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3 979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2 988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3 301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3 595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608 385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695 252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798 608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904 818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7213623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366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1 195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3 264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3 786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2 578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405 979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205 594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576 593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3390552"/>
              </p:ext>
            </p:extLst>
          </p:nvPr>
        </p:nvGraphicFramePr>
        <p:xfrm>
          <a:off x="4572000" y="3161683"/>
          <a:ext cx="4526144" cy="143256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2 089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853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2 546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622 194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248 025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317 925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998570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3 631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1 631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562567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190 192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104 379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719 022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1 039 951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393</Words>
  <Application>Microsoft Office PowerPoint</Application>
  <PresentationFormat>Skjermfremvisning (16:10)</PresentationFormat>
  <Paragraphs>117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497</cp:revision>
  <dcterms:created xsi:type="dcterms:W3CDTF">2012-04-19T09:19:28Z</dcterms:created>
  <dcterms:modified xsi:type="dcterms:W3CDTF">2018-11-28T07:34:45Z</dcterms:modified>
</cp:coreProperties>
</file>