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Selbu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32299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81714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405315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6616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42673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02372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64067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2018-11-27T16:06:59Z</dcterms:modified>
</cp:coreProperties>
</file>