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Melhus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9444964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5819416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9534586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66632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676937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2 059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2 251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678759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328023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2018-11-27T16:06:02Z</dcterms:modified>
</cp:coreProperties>
</file>