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Frøya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8553109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6603741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6928965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780999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428379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619859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643775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2018-11-27T16:02:44Z</dcterms:modified>
</cp:coreProperties>
</file>